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Inter" panose="020B0604020202020204" charset="0"/>
      <p:regular r:id="rId1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79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80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Jaolang: Uma </a:t>
            </a:r>
            <a:r>
              <a:rPr lang="en-US" sz="4450" dirty="0" err="1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Linguagem</a:t>
            </a: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4450" dirty="0" err="1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Cria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857011" y="411480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3F21D"/>
          </a:solidFill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975181" y="4247495"/>
            <a:ext cx="12656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TS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338084" y="4120397"/>
            <a:ext cx="242077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Thiago Sousa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Motivação: Por Que Jaolang?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4742" y="298358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30533" y="3205489"/>
            <a:ext cx="3145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Aprender Fundamentos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30533" y="369590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Estudar compilação e interpretação desde o léxico até a execução.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8358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4912281" y="3210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Controle Detalhado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0082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controle passo a passo de análise sintática e execução.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89" y="515243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020603" y="5379245"/>
            <a:ext cx="29652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Ferramentas Didáticas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3" y="586966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EBNF, Flex/Bison e árvores de sintaxe para compreensão.</a:t>
            </a:r>
            <a:endParaRPr lang="en-US" sz="1750" dirty="0"/>
          </a:p>
        </p:txBody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61B40066-5084-A340-0D0B-4FB505EBE077}"/>
              </a:ext>
            </a:extLst>
          </p:cNvPr>
          <p:cNvSpPr/>
          <p:nvPr/>
        </p:nvSpPr>
        <p:spPr>
          <a:xfrm>
            <a:off x="794742" y="661178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B96319C3-53F1-CC09-AC33-BDE1441779DC}"/>
              </a:ext>
            </a:extLst>
          </p:cNvPr>
          <p:cNvSpPr/>
          <p:nvPr/>
        </p:nvSpPr>
        <p:spPr>
          <a:xfrm>
            <a:off x="1021556" y="6838594"/>
            <a:ext cx="6725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Linguagem</a:t>
            </a: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 </a:t>
            </a:r>
            <a:r>
              <a:rPr lang="en-US" sz="2200" dirty="0" err="1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intuito</a:t>
            </a: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 ser </a:t>
            </a:r>
            <a:r>
              <a:rPr lang="en-US" sz="2200" dirty="0" err="1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engraçada</a:t>
            </a:r>
            <a:endParaRPr lang="en-US" sz="22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5943F898-DF5B-12B8-5515-CA8B1A1F472D}"/>
              </a:ext>
            </a:extLst>
          </p:cNvPr>
          <p:cNvSpPr/>
          <p:nvPr/>
        </p:nvSpPr>
        <p:spPr>
          <a:xfrm>
            <a:off x="1021556" y="73290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CDFD1928-64E9-4DDC-9C69-DFE8F7B0D605}"/>
              </a:ext>
            </a:extLst>
          </p:cNvPr>
          <p:cNvSpPr/>
          <p:nvPr/>
        </p:nvSpPr>
        <p:spPr>
          <a:xfrm>
            <a:off x="1021556" y="732901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A </a:t>
            </a:r>
            <a:r>
              <a:rPr lang="en-US" sz="16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linguagem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6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transmitir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 um </a:t>
            </a:r>
            <a:r>
              <a:rPr lang="en-US" sz="16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questionamento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 de “</a:t>
            </a:r>
            <a:r>
              <a:rPr lang="en-US" sz="16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como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6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isso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 ta </a:t>
            </a:r>
            <a:r>
              <a:rPr lang="en-US" sz="16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rodando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?”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9581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Características Principais de Jaolang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Tipos Primitivos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inteirao (int)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falae (string)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verdade_ou_farsa (bool)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Sintaxe Idiomática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mostra_ae(expr) em vez de print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escuta_ae_jao() em vez de scan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vira em vez de =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Controle de Fluxo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se_liga_jao ... se_nao_jao (if/else)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vai_rodando_ae (for)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repete_ate_jao ... quando (while)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Curiosidades e Design da Linguagem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530906" y="2528649"/>
            <a:ext cx="3507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Vocabulário</a:t>
            </a: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200" dirty="0" err="1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Diferenciado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Termos “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exóticos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” do 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vocabulário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brasileiro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padrão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530906" y="3913465"/>
            <a:ext cx="3217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Mapeamento Flex/Bison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Tokens traduzidos para facilitar parsing e interpretação.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530906" y="5298281"/>
            <a:ext cx="3407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Booleanos em minúsculas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true/false para manter padrão simples e legível.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530906" y="6683097"/>
            <a:ext cx="2872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Árvore de Nós Python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Estrutura usada para interpretar e executar o código.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876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Todas funcionalidades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Coloque aqui seu código completo em Jaolang para demonstração detalhada.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6809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Saída das funcionalidades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Espaço reservado para mostrar a saída gerada pelo código acima.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251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6976" y="2471618"/>
            <a:ext cx="5200174" cy="506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 de Código Jaolang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76" y="3220879"/>
            <a:ext cx="809982" cy="9720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19964" y="3382804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Definição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619964" y="3733086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inteirao idade vira 18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76" y="4192905"/>
            <a:ext cx="809982" cy="9720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19964" y="4354830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Criando variáveis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619964" y="4705112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falae nome vira "Jaozinho"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76" y="5164931"/>
            <a:ext cx="809982" cy="9720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19964" y="5326856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Mostrar nome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619964" y="5677138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mostra_ae(nome)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6" y="6136957"/>
            <a:ext cx="809982" cy="16460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19964" y="6298882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Condição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619964" y="6649164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se_liga_jao idade &gt; 17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1619964" y="7005518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mostra_ae("Maior de idade")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1619964" y="7361873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se_nao_jao mostra_ae("Menor de idade")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Saída do Exemplo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Espaço reservado para a saída formatada do exemplo apresentado.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318</Words>
  <Application>Microsoft Office PowerPoint</Application>
  <PresentationFormat>Personalizar</PresentationFormat>
  <Paragraphs>59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Inter Bold</vt:lpstr>
      <vt:lpstr>Inter</vt:lpstr>
      <vt:lpstr>Instrument Sans Medium</vt:lpstr>
      <vt:lpstr>Inter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Thiago Sousa</cp:lastModifiedBy>
  <cp:revision>2</cp:revision>
  <dcterms:created xsi:type="dcterms:W3CDTF">2025-05-23T14:22:39Z</dcterms:created>
  <dcterms:modified xsi:type="dcterms:W3CDTF">2025-05-23T17:01:31Z</dcterms:modified>
</cp:coreProperties>
</file>